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5.svg"/><Relationship Id="rId1" Type="http://schemas.openxmlformats.org/officeDocument/2006/relationships/image" Target="../media/image12.png"/><Relationship Id="rId6" Type="http://schemas.openxmlformats.org/officeDocument/2006/relationships/image" Target="../media/image9.svg"/><Relationship Id="rId5" Type="http://schemas.openxmlformats.org/officeDocument/2006/relationships/image" Target="../media/image14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9757ED-067B-46F1-9DDE-0322281508EB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1A5965B0-F1D4-4270-A2D4-F60B0D10F585}">
      <dgm:prSet/>
      <dgm:spPr/>
      <dgm:t>
        <a:bodyPr/>
        <a:lstStyle/>
        <a:p>
          <a:r>
            <a:rPr lang="en-ZA"/>
            <a:t>Define : Cloud Computing, High Availability, Scalability, Elasticity, Agility, Fault Tolerance, and Disaster Recovery</a:t>
          </a:r>
          <a:endParaRPr lang="en-US"/>
        </a:p>
      </dgm:t>
    </dgm:pt>
    <dgm:pt modelId="{9005D4E2-D759-4D6A-B3AA-E436C81EB6B0}" type="parTrans" cxnId="{16ECDCF6-155C-40B6-B34A-0E641FCF23BE}">
      <dgm:prSet/>
      <dgm:spPr/>
      <dgm:t>
        <a:bodyPr/>
        <a:lstStyle/>
        <a:p>
          <a:endParaRPr lang="en-US"/>
        </a:p>
      </dgm:t>
    </dgm:pt>
    <dgm:pt modelId="{D95A60DD-BBEF-418A-9CE8-78AF4103EE79}" type="sibTrans" cxnId="{16ECDCF6-155C-40B6-B34A-0E641FCF23BE}">
      <dgm:prSet/>
      <dgm:spPr/>
      <dgm:t>
        <a:bodyPr/>
        <a:lstStyle/>
        <a:p>
          <a:endParaRPr lang="en-US"/>
        </a:p>
      </dgm:t>
    </dgm:pt>
    <dgm:pt modelId="{3FC047A2-F30A-4983-8746-49A379539426}">
      <dgm:prSet/>
      <dgm:spPr/>
      <dgm:t>
        <a:bodyPr/>
        <a:lstStyle/>
        <a:p>
          <a:r>
            <a:rPr lang="en-ZA"/>
            <a:t>understand the principles of economies of scale</a:t>
          </a:r>
          <a:endParaRPr lang="en-US"/>
        </a:p>
      </dgm:t>
    </dgm:pt>
    <dgm:pt modelId="{D5077653-E47F-4849-93F5-55EDF6DBF47F}" type="parTrans" cxnId="{E7BE5B41-6A4D-449D-A1F6-966BA29A8C15}">
      <dgm:prSet/>
      <dgm:spPr/>
      <dgm:t>
        <a:bodyPr/>
        <a:lstStyle/>
        <a:p>
          <a:endParaRPr lang="en-US"/>
        </a:p>
      </dgm:t>
    </dgm:pt>
    <dgm:pt modelId="{DE8FBCAA-270B-44BD-A42A-7BD71B503D9F}" type="sibTrans" cxnId="{E7BE5B41-6A4D-449D-A1F6-966BA29A8C15}">
      <dgm:prSet/>
      <dgm:spPr/>
      <dgm:t>
        <a:bodyPr/>
        <a:lstStyle/>
        <a:p>
          <a:endParaRPr lang="en-US"/>
        </a:p>
      </dgm:t>
    </dgm:pt>
    <dgm:pt modelId="{CADB2B50-3143-481B-8B3E-621EBDD8BEE9}">
      <dgm:prSet/>
      <dgm:spPr/>
      <dgm:t>
        <a:bodyPr/>
        <a:lstStyle/>
        <a:p>
          <a:r>
            <a:rPr lang="en-ZA"/>
            <a:t>Capital Expenditure (CapEx) vs Operational Expenditure (OpEx)</a:t>
          </a:r>
          <a:endParaRPr lang="en-US"/>
        </a:p>
      </dgm:t>
    </dgm:pt>
    <dgm:pt modelId="{A569DCB3-9808-43C9-AA88-43AD58287B01}" type="parTrans" cxnId="{68CD69E2-17EB-44AA-9F77-78DC799CBDEA}">
      <dgm:prSet/>
      <dgm:spPr/>
      <dgm:t>
        <a:bodyPr/>
        <a:lstStyle/>
        <a:p>
          <a:endParaRPr lang="en-US"/>
        </a:p>
      </dgm:t>
    </dgm:pt>
    <dgm:pt modelId="{E90550F6-E1C2-4D99-8A54-5621AC7FBCEB}" type="sibTrans" cxnId="{68CD69E2-17EB-44AA-9F77-78DC799CBDEA}">
      <dgm:prSet/>
      <dgm:spPr/>
      <dgm:t>
        <a:bodyPr/>
        <a:lstStyle/>
        <a:p>
          <a:endParaRPr lang="en-US"/>
        </a:p>
      </dgm:t>
    </dgm:pt>
    <dgm:pt modelId="{B93550AB-DFB6-4DA2-87CD-439BC1581C21}">
      <dgm:prSet/>
      <dgm:spPr/>
      <dgm:t>
        <a:bodyPr/>
        <a:lstStyle/>
        <a:p>
          <a:r>
            <a:rPr lang="en-ZA"/>
            <a:t>understand the consumption-based model</a:t>
          </a:r>
          <a:endParaRPr lang="en-US"/>
        </a:p>
      </dgm:t>
    </dgm:pt>
    <dgm:pt modelId="{3ED4480E-6883-49C8-B210-19AE14D8A853}" type="parTrans" cxnId="{6238AE2C-06B7-4511-9CE7-D826785B5406}">
      <dgm:prSet/>
      <dgm:spPr/>
      <dgm:t>
        <a:bodyPr/>
        <a:lstStyle/>
        <a:p>
          <a:endParaRPr lang="en-US"/>
        </a:p>
      </dgm:t>
    </dgm:pt>
    <dgm:pt modelId="{0A2FBA10-AAB3-40BC-B216-8C27982D0235}" type="sibTrans" cxnId="{6238AE2C-06B7-4511-9CE7-D826785B5406}">
      <dgm:prSet/>
      <dgm:spPr/>
      <dgm:t>
        <a:bodyPr/>
        <a:lstStyle/>
        <a:p>
          <a:endParaRPr lang="en-US"/>
        </a:p>
      </dgm:t>
    </dgm:pt>
    <dgm:pt modelId="{639B5DFF-EFE3-4617-B5FB-92205E6BFB93}" type="pres">
      <dgm:prSet presAssocID="{549757ED-067B-46F1-9DDE-0322281508EB}" presName="root" presStyleCnt="0">
        <dgm:presLayoutVars>
          <dgm:dir/>
          <dgm:resizeHandles val="exact"/>
        </dgm:presLayoutVars>
      </dgm:prSet>
      <dgm:spPr/>
    </dgm:pt>
    <dgm:pt modelId="{75A7DFAD-7DB0-4D1B-900D-715EDCF17FB4}" type="pres">
      <dgm:prSet presAssocID="{1A5965B0-F1D4-4270-A2D4-F60B0D10F585}" presName="compNode" presStyleCnt="0"/>
      <dgm:spPr/>
    </dgm:pt>
    <dgm:pt modelId="{7ACB171A-1E43-4782-8B1A-462B6AB10B41}" type="pres">
      <dgm:prSet presAssocID="{1A5965B0-F1D4-4270-A2D4-F60B0D10F58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4FD73F63-71A5-4E37-B98D-CC0D80DE487C}" type="pres">
      <dgm:prSet presAssocID="{1A5965B0-F1D4-4270-A2D4-F60B0D10F585}" presName="spaceRect" presStyleCnt="0"/>
      <dgm:spPr/>
    </dgm:pt>
    <dgm:pt modelId="{13DC3FF5-C7EF-49E0-8A26-983C3FCD475C}" type="pres">
      <dgm:prSet presAssocID="{1A5965B0-F1D4-4270-A2D4-F60B0D10F585}" presName="textRect" presStyleLbl="revTx" presStyleIdx="0" presStyleCnt="4">
        <dgm:presLayoutVars>
          <dgm:chMax val="1"/>
          <dgm:chPref val="1"/>
        </dgm:presLayoutVars>
      </dgm:prSet>
      <dgm:spPr/>
    </dgm:pt>
    <dgm:pt modelId="{A497A5CB-6775-4C75-8B33-A591420BB021}" type="pres">
      <dgm:prSet presAssocID="{D95A60DD-BBEF-418A-9CE8-78AF4103EE79}" presName="sibTrans" presStyleCnt="0"/>
      <dgm:spPr/>
    </dgm:pt>
    <dgm:pt modelId="{62251982-8459-4743-88D0-83799887D190}" type="pres">
      <dgm:prSet presAssocID="{3FC047A2-F30A-4983-8746-49A379539426}" presName="compNode" presStyleCnt="0"/>
      <dgm:spPr/>
    </dgm:pt>
    <dgm:pt modelId="{93325657-07AA-4B4C-8914-ED629A0E139A}" type="pres">
      <dgm:prSet presAssocID="{3FC047A2-F30A-4983-8746-49A37953942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mize"/>
        </a:ext>
      </dgm:extLst>
    </dgm:pt>
    <dgm:pt modelId="{87C5786D-8F5F-4B99-86EC-6EE37B388693}" type="pres">
      <dgm:prSet presAssocID="{3FC047A2-F30A-4983-8746-49A379539426}" presName="spaceRect" presStyleCnt="0"/>
      <dgm:spPr/>
    </dgm:pt>
    <dgm:pt modelId="{810FA3C1-DA9E-490D-B180-B72443CE50DD}" type="pres">
      <dgm:prSet presAssocID="{3FC047A2-F30A-4983-8746-49A379539426}" presName="textRect" presStyleLbl="revTx" presStyleIdx="1" presStyleCnt="4">
        <dgm:presLayoutVars>
          <dgm:chMax val="1"/>
          <dgm:chPref val="1"/>
        </dgm:presLayoutVars>
      </dgm:prSet>
      <dgm:spPr/>
    </dgm:pt>
    <dgm:pt modelId="{1627EA7B-1F30-4B2E-9F28-D53A00A9B4D1}" type="pres">
      <dgm:prSet presAssocID="{DE8FBCAA-270B-44BD-A42A-7BD71B503D9F}" presName="sibTrans" presStyleCnt="0"/>
      <dgm:spPr/>
    </dgm:pt>
    <dgm:pt modelId="{77DBA883-3349-4E3E-B861-B7D99528356F}" type="pres">
      <dgm:prSet presAssocID="{CADB2B50-3143-481B-8B3E-621EBDD8BEE9}" presName="compNode" presStyleCnt="0"/>
      <dgm:spPr/>
    </dgm:pt>
    <dgm:pt modelId="{97D18E3D-9452-410A-8EEB-F7063B1D1E96}" type="pres">
      <dgm:prSet presAssocID="{CADB2B50-3143-481B-8B3E-621EBDD8BEE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61E91B5C-1009-4F27-A5C7-21B8D4FA0CDE}" type="pres">
      <dgm:prSet presAssocID="{CADB2B50-3143-481B-8B3E-621EBDD8BEE9}" presName="spaceRect" presStyleCnt="0"/>
      <dgm:spPr/>
    </dgm:pt>
    <dgm:pt modelId="{787BD111-D944-4B64-8840-F2E3C56A69BA}" type="pres">
      <dgm:prSet presAssocID="{CADB2B50-3143-481B-8B3E-621EBDD8BEE9}" presName="textRect" presStyleLbl="revTx" presStyleIdx="2" presStyleCnt="4">
        <dgm:presLayoutVars>
          <dgm:chMax val="1"/>
          <dgm:chPref val="1"/>
        </dgm:presLayoutVars>
      </dgm:prSet>
      <dgm:spPr/>
    </dgm:pt>
    <dgm:pt modelId="{6E7C6299-7760-41F5-9638-2743BCFC4F1E}" type="pres">
      <dgm:prSet presAssocID="{E90550F6-E1C2-4D99-8A54-5621AC7FBCEB}" presName="sibTrans" presStyleCnt="0"/>
      <dgm:spPr/>
    </dgm:pt>
    <dgm:pt modelId="{58B26C8C-F1FA-45AD-9463-2C4D0EFAA6CC}" type="pres">
      <dgm:prSet presAssocID="{B93550AB-DFB6-4DA2-87CD-439BC1581C21}" presName="compNode" presStyleCnt="0"/>
      <dgm:spPr/>
    </dgm:pt>
    <dgm:pt modelId="{DF44C349-0CCA-4ABC-BAB4-021E7CC152D4}" type="pres">
      <dgm:prSet presAssocID="{B93550AB-DFB6-4DA2-87CD-439BC1581C2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77B5799-F8BD-4178-A452-C4E5E012CCC4}" type="pres">
      <dgm:prSet presAssocID="{B93550AB-DFB6-4DA2-87CD-439BC1581C21}" presName="spaceRect" presStyleCnt="0"/>
      <dgm:spPr/>
    </dgm:pt>
    <dgm:pt modelId="{691E2E9D-9EBC-49C4-B5BB-FCA2E9A07176}" type="pres">
      <dgm:prSet presAssocID="{B93550AB-DFB6-4DA2-87CD-439BC1581C21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DE84123-17B6-4FBD-9BE0-E260095B3E27}" type="presOf" srcId="{B93550AB-DFB6-4DA2-87CD-439BC1581C21}" destId="{691E2E9D-9EBC-49C4-B5BB-FCA2E9A07176}" srcOrd="0" destOrd="0" presId="urn:microsoft.com/office/officeart/2018/2/layout/IconLabelList"/>
    <dgm:cxn modelId="{6238AE2C-06B7-4511-9CE7-D826785B5406}" srcId="{549757ED-067B-46F1-9DDE-0322281508EB}" destId="{B93550AB-DFB6-4DA2-87CD-439BC1581C21}" srcOrd="3" destOrd="0" parTransId="{3ED4480E-6883-49C8-B210-19AE14D8A853}" sibTransId="{0A2FBA10-AAB3-40BC-B216-8C27982D0235}"/>
    <dgm:cxn modelId="{E7BE5B41-6A4D-449D-A1F6-966BA29A8C15}" srcId="{549757ED-067B-46F1-9DDE-0322281508EB}" destId="{3FC047A2-F30A-4983-8746-49A379539426}" srcOrd="1" destOrd="0" parTransId="{D5077653-E47F-4849-93F5-55EDF6DBF47F}" sibTransId="{DE8FBCAA-270B-44BD-A42A-7BD71B503D9F}"/>
    <dgm:cxn modelId="{19DC524F-C995-40A1-AB25-D97FB73D218B}" type="presOf" srcId="{CADB2B50-3143-481B-8B3E-621EBDD8BEE9}" destId="{787BD111-D944-4B64-8840-F2E3C56A69BA}" srcOrd="0" destOrd="0" presId="urn:microsoft.com/office/officeart/2018/2/layout/IconLabelList"/>
    <dgm:cxn modelId="{A7E56553-CC3D-4B2F-A7F0-57AE05426444}" type="presOf" srcId="{1A5965B0-F1D4-4270-A2D4-F60B0D10F585}" destId="{13DC3FF5-C7EF-49E0-8A26-983C3FCD475C}" srcOrd="0" destOrd="0" presId="urn:microsoft.com/office/officeart/2018/2/layout/IconLabelList"/>
    <dgm:cxn modelId="{B207C1BE-7B65-4708-87F7-8F774B7B3ECD}" type="presOf" srcId="{549757ED-067B-46F1-9DDE-0322281508EB}" destId="{639B5DFF-EFE3-4617-B5FB-92205E6BFB93}" srcOrd="0" destOrd="0" presId="urn:microsoft.com/office/officeart/2018/2/layout/IconLabelList"/>
    <dgm:cxn modelId="{68CD69E2-17EB-44AA-9F77-78DC799CBDEA}" srcId="{549757ED-067B-46F1-9DDE-0322281508EB}" destId="{CADB2B50-3143-481B-8B3E-621EBDD8BEE9}" srcOrd="2" destOrd="0" parTransId="{A569DCB3-9808-43C9-AA88-43AD58287B01}" sibTransId="{E90550F6-E1C2-4D99-8A54-5621AC7FBCEB}"/>
    <dgm:cxn modelId="{7E21C9EC-15F6-4E45-847E-AB2E00F035C5}" type="presOf" srcId="{3FC047A2-F30A-4983-8746-49A379539426}" destId="{810FA3C1-DA9E-490D-B180-B72443CE50DD}" srcOrd="0" destOrd="0" presId="urn:microsoft.com/office/officeart/2018/2/layout/IconLabelList"/>
    <dgm:cxn modelId="{16ECDCF6-155C-40B6-B34A-0E641FCF23BE}" srcId="{549757ED-067B-46F1-9DDE-0322281508EB}" destId="{1A5965B0-F1D4-4270-A2D4-F60B0D10F585}" srcOrd="0" destOrd="0" parTransId="{9005D4E2-D759-4D6A-B3AA-E436C81EB6B0}" sibTransId="{D95A60DD-BBEF-418A-9CE8-78AF4103EE79}"/>
    <dgm:cxn modelId="{1FC7FF37-6371-4B10-B847-BB3C6893F462}" type="presParOf" srcId="{639B5DFF-EFE3-4617-B5FB-92205E6BFB93}" destId="{75A7DFAD-7DB0-4D1B-900D-715EDCF17FB4}" srcOrd="0" destOrd="0" presId="urn:microsoft.com/office/officeart/2018/2/layout/IconLabelList"/>
    <dgm:cxn modelId="{ABE27391-CD43-45C0-91A6-0056F03E1B98}" type="presParOf" srcId="{75A7DFAD-7DB0-4D1B-900D-715EDCF17FB4}" destId="{7ACB171A-1E43-4782-8B1A-462B6AB10B41}" srcOrd="0" destOrd="0" presId="urn:microsoft.com/office/officeart/2018/2/layout/IconLabelList"/>
    <dgm:cxn modelId="{A0C88B9A-6DD1-4350-B50A-952F430F0419}" type="presParOf" srcId="{75A7DFAD-7DB0-4D1B-900D-715EDCF17FB4}" destId="{4FD73F63-71A5-4E37-B98D-CC0D80DE487C}" srcOrd="1" destOrd="0" presId="urn:microsoft.com/office/officeart/2018/2/layout/IconLabelList"/>
    <dgm:cxn modelId="{0FEA8D6E-21C4-4D25-9269-8DE53E2535B5}" type="presParOf" srcId="{75A7DFAD-7DB0-4D1B-900D-715EDCF17FB4}" destId="{13DC3FF5-C7EF-49E0-8A26-983C3FCD475C}" srcOrd="2" destOrd="0" presId="urn:microsoft.com/office/officeart/2018/2/layout/IconLabelList"/>
    <dgm:cxn modelId="{9A073B4A-9530-43D0-BEFE-4FAD67C3609E}" type="presParOf" srcId="{639B5DFF-EFE3-4617-B5FB-92205E6BFB93}" destId="{A497A5CB-6775-4C75-8B33-A591420BB021}" srcOrd="1" destOrd="0" presId="urn:microsoft.com/office/officeart/2018/2/layout/IconLabelList"/>
    <dgm:cxn modelId="{87A57E33-7688-4446-AEC3-64D7D29E1C2F}" type="presParOf" srcId="{639B5DFF-EFE3-4617-B5FB-92205E6BFB93}" destId="{62251982-8459-4743-88D0-83799887D190}" srcOrd="2" destOrd="0" presId="urn:microsoft.com/office/officeart/2018/2/layout/IconLabelList"/>
    <dgm:cxn modelId="{5ECE4D95-83B7-4925-A43A-B6A227E5C5DB}" type="presParOf" srcId="{62251982-8459-4743-88D0-83799887D190}" destId="{93325657-07AA-4B4C-8914-ED629A0E139A}" srcOrd="0" destOrd="0" presId="urn:microsoft.com/office/officeart/2018/2/layout/IconLabelList"/>
    <dgm:cxn modelId="{CF85302F-97A0-47D1-B61E-BABC23F4F4F3}" type="presParOf" srcId="{62251982-8459-4743-88D0-83799887D190}" destId="{87C5786D-8F5F-4B99-86EC-6EE37B388693}" srcOrd="1" destOrd="0" presId="urn:microsoft.com/office/officeart/2018/2/layout/IconLabelList"/>
    <dgm:cxn modelId="{1F53C16E-350E-49F6-A192-FC8FEB503539}" type="presParOf" srcId="{62251982-8459-4743-88D0-83799887D190}" destId="{810FA3C1-DA9E-490D-B180-B72443CE50DD}" srcOrd="2" destOrd="0" presId="urn:microsoft.com/office/officeart/2018/2/layout/IconLabelList"/>
    <dgm:cxn modelId="{003D6AFF-05FD-4D3E-9557-B7D815AA6856}" type="presParOf" srcId="{639B5DFF-EFE3-4617-B5FB-92205E6BFB93}" destId="{1627EA7B-1F30-4B2E-9F28-D53A00A9B4D1}" srcOrd="3" destOrd="0" presId="urn:microsoft.com/office/officeart/2018/2/layout/IconLabelList"/>
    <dgm:cxn modelId="{7D4279E0-F671-4AEC-8929-AC1D7E5A8C5B}" type="presParOf" srcId="{639B5DFF-EFE3-4617-B5FB-92205E6BFB93}" destId="{77DBA883-3349-4E3E-B861-B7D99528356F}" srcOrd="4" destOrd="0" presId="urn:microsoft.com/office/officeart/2018/2/layout/IconLabelList"/>
    <dgm:cxn modelId="{416BD628-52E6-4C0B-BC69-3F994664DCAC}" type="presParOf" srcId="{77DBA883-3349-4E3E-B861-B7D99528356F}" destId="{97D18E3D-9452-410A-8EEB-F7063B1D1E96}" srcOrd="0" destOrd="0" presId="urn:microsoft.com/office/officeart/2018/2/layout/IconLabelList"/>
    <dgm:cxn modelId="{3D8EC117-6363-4081-B2DD-D5FDD473FBD0}" type="presParOf" srcId="{77DBA883-3349-4E3E-B861-B7D99528356F}" destId="{61E91B5C-1009-4F27-A5C7-21B8D4FA0CDE}" srcOrd="1" destOrd="0" presId="urn:microsoft.com/office/officeart/2018/2/layout/IconLabelList"/>
    <dgm:cxn modelId="{3E75B5E6-D966-4843-9B70-53E2278A2CD9}" type="presParOf" srcId="{77DBA883-3349-4E3E-B861-B7D99528356F}" destId="{787BD111-D944-4B64-8840-F2E3C56A69BA}" srcOrd="2" destOrd="0" presId="urn:microsoft.com/office/officeart/2018/2/layout/IconLabelList"/>
    <dgm:cxn modelId="{80D6A2DD-A519-4980-AD37-7600CF945BF1}" type="presParOf" srcId="{639B5DFF-EFE3-4617-B5FB-92205E6BFB93}" destId="{6E7C6299-7760-41F5-9638-2743BCFC4F1E}" srcOrd="5" destOrd="0" presId="urn:microsoft.com/office/officeart/2018/2/layout/IconLabelList"/>
    <dgm:cxn modelId="{445CFEAD-609F-45D4-9F19-3788CF09F709}" type="presParOf" srcId="{639B5DFF-EFE3-4617-B5FB-92205E6BFB93}" destId="{58B26C8C-F1FA-45AD-9463-2C4D0EFAA6CC}" srcOrd="6" destOrd="0" presId="urn:microsoft.com/office/officeart/2018/2/layout/IconLabelList"/>
    <dgm:cxn modelId="{5547FFE5-8560-4A53-B19A-6B648E643D09}" type="presParOf" srcId="{58B26C8C-F1FA-45AD-9463-2C4D0EFAA6CC}" destId="{DF44C349-0CCA-4ABC-BAB4-021E7CC152D4}" srcOrd="0" destOrd="0" presId="urn:microsoft.com/office/officeart/2018/2/layout/IconLabelList"/>
    <dgm:cxn modelId="{9256BD48-D2D5-453C-A758-3E021719D565}" type="presParOf" srcId="{58B26C8C-F1FA-45AD-9463-2C4D0EFAA6CC}" destId="{677B5799-F8BD-4178-A452-C4E5E012CCC4}" srcOrd="1" destOrd="0" presId="urn:microsoft.com/office/officeart/2018/2/layout/IconLabelList"/>
    <dgm:cxn modelId="{87D647BD-E109-41A3-B189-94DD77FD233C}" type="presParOf" srcId="{58B26C8C-F1FA-45AD-9463-2C4D0EFAA6CC}" destId="{691E2E9D-9EBC-49C4-B5BB-FCA2E9A0717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DA2F8E3-C602-4CD7-AC24-70103486645E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C24123DD-22F1-4BE2-903A-9E036DE7569C}">
      <dgm:prSet/>
      <dgm:spPr/>
      <dgm:t>
        <a:bodyPr/>
        <a:lstStyle/>
        <a:p>
          <a:pPr>
            <a:lnSpc>
              <a:spcPct val="100000"/>
            </a:lnSpc>
          </a:pPr>
          <a:r>
            <a:rPr lang="en-ZA" i="1"/>
            <a:t>Cloud computing is the delivery of computing services—servers, storage, databases, networking, software, analytics, intelligence and more—over the internet (the cloud), enabling faster innovation, flexible resources, and economies of scale. </a:t>
          </a:r>
          <a:endParaRPr lang="en-US"/>
        </a:p>
      </dgm:t>
    </dgm:pt>
    <dgm:pt modelId="{9F32C535-DED5-4B60-806E-97E9307BB028}" type="parTrans" cxnId="{E92A870D-1089-42A7-B017-804AE25065D1}">
      <dgm:prSet/>
      <dgm:spPr/>
      <dgm:t>
        <a:bodyPr/>
        <a:lstStyle/>
        <a:p>
          <a:endParaRPr lang="en-US"/>
        </a:p>
      </dgm:t>
    </dgm:pt>
    <dgm:pt modelId="{E7A518FE-7364-409F-B75D-7BF6F6F05CA0}" type="sibTrans" cxnId="{E92A870D-1089-42A7-B017-804AE25065D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92B9AFB-045B-4472-97E8-0D582371A3D5}">
      <dgm:prSet/>
      <dgm:spPr/>
      <dgm:t>
        <a:bodyPr/>
        <a:lstStyle/>
        <a:p>
          <a:pPr>
            <a:lnSpc>
              <a:spcPct val="100000"/>
            </a:lnSpc>
          </a:pPr>
          <a:r>
            <a:rPr lang="en-ZA" i="1"/>
            <a:t>You typically pay only for cloud services you use, helping lower your operating costs, run your infrastructure more efficiently, and scale as your business needs change. </a:t>
          </a:r>
          <a:endParaRPr lang="en-US"/>
        </a:p>
      </dgm:t>
    </dgm:pt>
    <dgm:pt modelId="{8BDFEEC6-75D9-4920-AB8F-09483AF205B3}" type="parTrans" cxnId="{E4FE7879-51FF-4F55-9F83-DCDA09299BFF}">
      <dgm:prSet/>
      <dgm:spPr/>
      <dgm:t>
        <a:bodyPr/>
        <a:lstStyle/>
        <a:p>
          <a:endParaRPr lang="en-US"/>
        </a:p>
      </dgm:t>
    </dgm:pt>
    <dgm:pt modelId="{29C5F0AE-AA0A-44BC-A9CB-96D9968584AF}" type="sibTrans" cxnId="{E4FE7879-51FF-4F55-9F83-DCDA09299BFF}">
      <dgm:prSet/>
      <dgm:spPr/>
      <dgm:t>
        <a:bodyPr/>
        <a:lstStyle/>
        <a:p>
          <a:endParaRPr lang="en-US"/>
        </a:p>
      </dgm:t>
    </dgm:pt>
    <dgm:pt modelId="{EEF368E6-04A9-43C6-96BD-879EA68591D4}" type="pres">
      <dgm:prSet presAssocID="{8DA2F8E3-C602-4CD7-AC24-70103486645E}" presName="root" presStyleCnt="0">
        <dgm:presLayoutVars>
          <dgm:dir/>
          <dgm:resizeHandles val="exact"/>
        </dgm:presLayoutVars>
      </dgm:prSet>
      <dgm:spPr/>
    </dgm:pt>
    <dgm:pt modelId="{1C51945A-D0BF-48D5-827F-C0D19E5832E6}" type="pres">
      <dgm:prSet presAssocID="{8DA2F8E3-C602-4CD7-AC24-70103486645E}" presName="container" presStyleCnt="0">
        <dgm:presLayoutVars>
          <dgm:dir/>
          <dgm:resizeHandles val="exact"/>
        </dgm:presLayoutVars>
      </dgm:prSet>
      <dgm:spPr/>
    </dgm:pt>
    <dgm:pt modelId="{3B016615-B26F-4A41-9419-51E01DDBF4F4}" type="pres">
      <dgm:prSet presAssocID="{C24123DD-22F1-4BE2-903A-9E036DE7569C}" presName="compNode" presStyleCnt="0"/>
      <dgm:spPr/>
    </dgm:pt>
    <dgm:pt modelId="{EFF5A56A-572F-466B-AEB7-B02A62214A92}" type="pres">
      <dgm:prSet presAssocID="{C24123DD-22F1-4BE2-903A-9E036DE7569C}" presName="iconBgRect" presStyleLbl="bgShp" presStyleIdx="0" presStyleCnt="2"/>
      <dgm:spPr/>
    </dgm:pt>
    <dgm:pt modelId="{4B080E2F-E2D1-4C4D-8830-CF6ACA6E398B}" type="pres">
      <dgm:prSet presAssocID="{C24123DD-22F1-4BE2-903A-9E036DE7569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13026DB0-1D52-4D3A-AD16-FF643A61F5F0}" type="pres">
      <dgm:prSet presAssocID="{C24123DD-22F1-4BE2-903A-9E036DE7569C}" presName="spaceRect" presStyleCnt="0"/>
      <dgm:spPr/>
    </dgm:pt>
    <dgm:pt modelId="{4DC97D28-1229-487F-8272-E1B1A56F9A62}" type="pres">
      <dgm:prSet presAssocID="{C24123DD-22F1-4BE2-903A-9E036DE7569C}" presName="textRect" presStyleLbl="revTx" presStyleIdx="0" presStyleCnt="2">
        <dgm:presLayoutVars>
          <dgm:chMax val="1"/>
          <dgm:chPref val="1"/>
        </dgm:presLayoutVars>
      </dgm:prSet>
      <dgm:spPr/>
    </dgm:pt>
    <dgm:pt modelId="{70512A06-F58E-4047-9EEB-4B050DED6304}" type="pres">
      <dgm:prSet presAssocID="{E7A518FE-7364-409F-B75D-7BF6F6F05CA0}" presName="sibTrans" presStyleLbl="sibTrans2D1" presStyleIdx="0" presStyleCnt="0"/>
      <dgm:spPr/>
    </dgm:pt>
    <dgm:pt modelId="{618ECFDC-E259-4248-9D3F-0C40D2282CE8}" type="pres">
      <dgm:prSet presAssocID="{092B9AFB-045B-4472-97E8-0D582371A3D5}" presName="compNode" presStyleCnt="0"/>
      <dgm:spPr/>
    </dgm:pt>
    <dgm:pt modelId="{D3E8F9E6-3F20-4B0D-B951-823885840C68}" type="pres">
      <dgm:prSet presAssocID="{092B9AFB-045B-4472-97E8-0D582371A3D5}" presName="iconBgRect" presStyleLbl="bgShp" presStyleIdx="1" presStyleCnt="2"/>
      <dgm:spPr/>
    </dgm:pt>
    <dgm:pt modelId="{7C5FD250-963A-4BA1-9A88-52DF50DC4131}" type="pres">
      <dgm:prSet presAssocID="{092B9AFB-045B-4472-97E8-0D582371A3D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7CB72AF5-2598-4DB5-9B9A-DA33AE09113E}" type="pres">
      <dgm:prSet presAssocID="{092B9AFB-045B-4472-97E8-0D582371A3D5}" presName="spaceRect" presStyleCnt="0"/>
      <dgm:spPr/>
    </dgm:pt>
    <dgm:pt modelId="{989A3B71-45CE-42AB-8F50-F9C71337A6CD}" type="pres">
      <dgm:prSet presAssocID="{092B9AFB-045B-4472-97E8-0D582371A3D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E92A870D-1089-42A7-B017-804AE25065D1}" srcId="{8DA2F8E3-C602-4CD7-AC24-70103486645E}" destId="{C24123DD-22F1-4BE2-903A-9E036DE7569C}" srcOrd="0" destOrd="0" parTransId="{9F32C535-DED5-4B60-806E-97E9307BB028}" sibTransId="{E7A518FE-7364-409F-B75D-7BF6F6F05CA0}"/>
    <dgm:cxn modelId="{D7659510-2838-8A4B-9C46-70EF38B225F0}" type="presOf" srcId="{E7A518FE-7364-409F-B75D-7BF6F6F05CA0}" destId="{70512A06-F58E-4047-9EEB-4B050DED6304}" srcOrd="0" destOrd="0" presId="urn:microsoft.com/office/officeart/2018/2/layout/IconCircleList"/>
    <dgm:cxn modelId="{D95E6656-7D3F-9F4E-889B-771217217E0B}" type="presOf" srcId="{C24123DD-22F1-4BE2-903A-9E036DE7569C}" destId="{4DC97D28-1229-487F-8272-E1B1A56F9A62}" srcOrd="0" destOrd="0" presId="urn:microsoft.com/office/officeart/2018/2/layout/IconCircleList"/>
    <dgm:cxn modelId="{E4FE7879-51FF-4F55-9F83-DCDA09299BFF}" srcId="{8DA2F8E3-C602-4CD7-AC24-70103486645E}" destId="{092B9AFB-045B-4472-97E8-0D582371A3D5}" srcOrd="1" destOrd="0" parTransId="{8BDFEEC6-75D9-4920-AB8F-09483AF205B3}" sibTransId="{29C5F0AE-AA0A-44BC-A9CB-96D9968584AF}"/>
    <dgm:cxn modelId="{B04FF4C0-FC9C-4B44-8FC2-D73DD0660797}" type="presOf" srcId="{092B9AFB-045B-4472-97E8-0D582371A3D5}" destId="{989A3B71-45CE-42AB-8F50-F9C71337A6CD}" srcOrd="0" destOrd="0" presId="urn:microsoft.com/office/officeart/2018/2/layout/IconCircleList"/>
    <dgm:cxn modelId="{AF32D6C3-1392-9D43-8613-B5CD8617196F}" type="presOf" srcId="{8DA2F8E3-C602-4CD7-AC24-70103486645E}" destId="{EEF368E6-04A9-43C6-96BD-879EA68591D4}" srcOrd="0" destOrd="0" presId="urn:microsoft.com/office/officeart/2018/2/layout/IconCircleList"/>
    <dgm:cxn modelId="{1C2302D8-EEDA-7B41-9E9B-84E0194C5082}" type="presParOf" srcId="{EEF368E6-04A9-43C6-96BD-879EA68591D4}" destId="{1C51945A-D0BF-48D5-827F-C0D19E5832E6}" srcOrd="0" destOrd="0" presId="urn:microsoft.com/office/officeart/2018/2/layout/IconCircleList"/>
    <dgm:cxn modelId="{24776568-2E75-2F4A-A865-E00957084963}" type="presParOf" srcId="{1C51945A-D0BF-48D5-827F-C0D19E5832E6}" destId="{3B016615-B26F-4A41-9419-51E01DDBF4F4}" srcOrd="0" destOrd="0" presId="urn:microsoft.com/office/officeart/2018/2/layout/IconCircleList"/>
    <dgm:cxn modelId="{C09DA225-990B-374B-BE97-2D474624C163}" type="presParOf" srcId="{3B016615-B26F-4A41-9419-51E01DDBF4F4}" destId="{EFF5A56A-572F-466B-AEB7-B02A62214A92}" srcOrd="0" destOrd="0" presId="urn:microsoft.com/office/officeart/2018/2/layout/IconCircleList"/>
    <dgm:cxn modelId="{7ABBCACC-BD3A-984B-8B1A-563A01855F1A}" type="presParOf" srcId="{3B016615-B26F-4A41-9419-51E01DDBF4F4}" destId="{4B080E2F-E2D1-4C4D-8830-CF6ACA6E398B}" srcOrd="1" destOrd="0" presId="urn:microsoft.com/office/officeart/2018/2/layout/IconCircleList"/>
    <dgm:cxn modelId="{BA734A3B-7093-9945-881B-21B2D433B31D}" type="presParOf" srcId="{3B016615-B26F-4A41-9419-51E01DDBF4F4}" destId="{13026DB0-1D52-4D3A-AD16-FF643A61F5F0}" srcOrd="2" destOrd="0" presId="urn:microsoft.com/office/officeart/2018/2/layout/IconCircleList"/>
    <dgm:cxn modelId="{21FE619B-4C5C-B54B-A058-05C90CF1CBD2}" type="presParOf" srcId="{3B016615-B26F-4A41-9419-51E01DDBF4F4}" destId="{4DC97D28-1229-487F-8272-E1B1A56F9A62}" srcOrd="3" destOrd="0" presId="urn:microsoft.com/office/officeart/2018/2/layout/IconCircleList"/>
    <dgm:cxn modelId="{6076BFF4-B6BC-E848-B0F0-6380FE92EE49}" type="presParOf" srcId="{1C51945A-D0BF-48D5-827F-C0D19E5832E6}" destId="{70512A06-F58E-4047-9EEB-4B050DED6304}" srcOrd="1" destOrd="0" presId="urn:microsoft.com/office/officeart/2018/2/layout/IconCircleList"/>
    <dgm:cxn modelId="{E1F36D14-0A28-9349-8EEC-70B9C406C913}" type="presParOf" srcId="{1C51945A-D0BF-48D5-827F-C0D19E5832E6}" destId="{618ECFDC-E259-4248-9D3F-0C40D2282CE8}" srcOrd="2" destOrd="0" presId="urn:microsoft.com/office/officeart/2018/2/layout/IconCircleList"/>
    <dgm:cxn modelId="{5E841314-2B37-454E-94E1-C9BCE56CA51F}" type="presParOf" srcId="{618ECFDC-E259-4248-9D3F-0C40D2282CE8}" destId="{D3E8F9E6-3F20-4B0D-B951-823885840C68}" srcOrd="0" destOrd="0" presId="urn:microsoft.com/office/officeart/2018/2/layout/IconCircleList"/>
    <dgm:cxn modelId="{93341B46-70D0-7A42-A424-66F61B8634E8}" type="presParOf" srcId="{618ECFDC-E259-4248-9D3F-0C40D2282CE8}" destId="{7C5FD250-963A-4BA1-9A88-52DF50DC4131}" srcOrd="1" destOrd="0" presId="urn:microsoft.com/office/officeart/2018/2/layout/IconCircleList"/>
    <dgm:cxn modelId="{6F075325-90E5-E04B-A67B-BD9C20D62551}" type="presParOf" srcId="{618ECFDC-E259-4248-9D3F-0C40D2282CE8}" destId="{7CB72AF5-2598-4DB5-9B9A-DA33AE09113E}" srcOrd="2" destOrd="0" presId="urn:microsoft.com/office/officeart/2018/2/layout/IconCircleList"/>
    <dgm:cxn modelId="{01B41B91-102F-8047-BC87-41B6E7BDF0B1}" type="presParOf" srcId="{618ECFDC-E259-4248-9D3F-0C40D2282CE8}" destId="{989A3B71-45CE-42AB-8F50-F9C71337A6C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CB171A-1E43-4782-8B1A-462B6AB10B41}">
      <dsp:nvSpPr>
        <dsp:cNvPr id="0" name=""/>
        <dsp:cNvSpPr/>
      </dsp:nvSpPr>
      <dsp:spPr>
        <a:xfrm>
          <a:off x="965469" y="596779"/>
          <a:ext cx="926991" cy="9269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C3FF5-C7EF-49E0-8A26-983C3FCD475C}">
      <dsp:nvSpPr>
        <dsp:cNvPr id="0" name=""/>
        <dsp:cNvSpPr/>
      </dsp:nvSpPr>
      <dsp:spPr>
        <a:xfrm>
          <a:off x="398975" y="1814584"/>
          <a:ext cx="205998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200" kern="1200"/>
            <a:t>Define : Cloud Computing, High Availability, Scalability, Elasticity, Agility, Fault Tolerance, and Disaster Recovery</a:t>
          </a:r>
          <a:endParaRPr lang="en-US" sz="1200" kern="1200"/>
        </a:p>
      </dsp:txBody>
      <dsp:txXfrm>
        <a:off x="398975" y="1814584"/>
        <a:ext cx="2059980" cy="720000"/>
      </dsp:txXfrm>
    </dsp:sp>
    <dsp:sp modelId="{93325657-07AA-4B4C-8914-ED629A0E139A}">
      <dsp:nvSpPr>
        <dsp:cNvPr id="0" name=""/>
        <dsp:cNvSpPr/>
      </dsp:nvSpPr>
      <dsp:spPr>
        <a:xfrm>
          <a:off x="3385946" y="596779"/>
          <a:ext cx="926991" cy="9269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0FA3C1-DA9E-490D-B180-B72443CE50DD}">
      <dsp:nvSpPr>
        <dsp:cNvPr id="0" name=""/>
        <dsp:cNvSpPr/>
      </dsp:nvSpPr>
      <dsp:spPr>
        <a:xfrm>
          <a:off x="2819451" y="1814584"/>
          <a:ext cx="205998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200" kern="1200"/>
            <a:t>understand the principles of economies of scale</a:t>
          </a:r>
          <a:endParaRPr lang="en-US" sz="1200" kern="1200"/>
        </a:p>
      </dsp:txBody>
      <dsp:txXfrm>
        <a:off x="2819451" y="1814584"/>
        <a:ext cx="2059980" cy="720000"/>
      </dsp:txXfrm>
    </dsp:sp>
    <dsp:sp modelId="{97D18E3D-9452-410A-8EEB-F7063B1D1E96}">
      <dsp:nvSpPr>
        <dsp:cNvPr id="0" name=""/>
        <dsp:cNvSpPr/>
      </dsp:nvSpPr>
      <dsp:spPr>
        <a:xfrm>
          <a:off x="5806422" y="596779"/>
          <a:ext cx="926991" cy="9269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7BD111-D944-4B64-8840-F2E3C56A69BA}">
      <dsp:nvSpPr>
        <dsp:cNvPr id="0" name=""/>
        <dsp:cNvSpPr/>
      </dsp:nvSpPr>
      <dsp:spPr>
        <a:xfrm>
          <a:off x="5239928" y="1814584"/>
          <a:ext cx="205998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200" kern="1200"/>
            <a:t>Capital Expenditure (CapEx) vs Operational Expenditure (OpEx)</a:t>
          </a:r>
          <a:endParaRPr lang="en-US" sz="1200" kern="1200"/>
        </a:p>
      </dsp:txBody>
      <dsp:txXfrm>
        <a:off x="5239928" y="1814584"/>
        <a:ext cx="2059980" cy="720000"/>
      </dsp:txXfrm>
    </dsp:sp>
    <dsp:sp modelId="{DF44C349-0CCA-4ABC-BAB4-021E7CC152D4}">
      <dsp:nvSpPr>
        <dsp:cNvPr id="0" name=""/>
        <dsp:cNvSpPr/>
      </dsp:nvSpPr>
      <dsp:spPr>
        <a:xfrm>
          <a:off x="8226899" y="596779"/>
          <a:ext cx="926991" cy="92699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1E2E9D-9EBC-49C4-B5BB-FCA2E9A07176}">
      <dsp:nvSpPr>
        <dsp:cNvPr id="0" name=""/>
        <dsp:cNvSpPr/>
      </dsp:nvSpPr>
      <dsp:spPr>
        <a:xfrm>
          <a:off x="7660404" y="1814584"/>
          <a:ext cx="205998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200" kern="1200"/>
            <a:t>understand the consumption-based model</a:t>
          </a:r>
          <a:endParaRPr lang="en-US" sz="1200" kern="1200"/>
        </a:p>
      </dsp:txBody>
      <dsp:txXfrm>
        <a:off x="7660404" y="1814584"/>
        <a:ext cx="205998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F5A56A-572F-466B-AEB7-B02A62214A92}">
      <dsp:nvSpPr>
        <dsp:cNvPr id="0" name=""/>
        <dsp:cNvSpPr/>
      </dsp:nvSpPr>
      <dsp:spPr>
        <a:xfrm>
          <a:off x="408192" y="949882"/>
          <a:ext cx="1231599" cy="123159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080E2F-E2D1-4C4D-8830-CF6ACA6E398B}">
      <dsp:nvSpPr>
        <dsp:cNvPr id="0" name=""/>
        <dsp:cNvSpPr/>
      </dsp:nvSpPr>
      <dsp:spPr>
        <a:xfrm>
          <a:off x="666828" y="1208518"/>
          <a:ext cx="714327" cy="7143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C97D28-1229-487F-8272-E1B1A56F9A62}">
      <dsp:nvSpPr>
        <dsp:cNvPr id="0" name=""/>
        <dsp:cNvSpPr/>
      </dsp:nvSpPr>
      <dsp:spPr>
        <a:xfrm>
          <a:off x="1903706" y="949882"/>
          <a:ext cx="2903056" cy="1231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200" i="1" kern="1200"/>
            <a:t>Cloud computing is the delivery of computing services—servers, storage, databases, networking, software, analytics, intelligence and more—over the internet (the cloud), enabling faster innovation, flexible resources, and economies of scale. </a:t>
          </a:r>
          <a:endParaRPr lang="en-US" sz="1200" kern="1200"/>
        </a:p>
      </dsp:txBody>
      <dsp:txXfrm>
        <a:off x="1903706" y="949882"/>
        <a:ext cx="2903056" cy="1231599"/>
      </dsp:txXfrm>
    </dsp:sp>
    <dsp:sp modelId="{D3E8F9E6-3F20-4B0D-B951-823885840C68}">
      <dsp:nvSpPr>
        <dsp:cNvPr id="0" name=""/>
        <dsp:cNvSpPr/>
      </dsp:nvSpPr>
      <dsp:spPr>
        <a:xfrm>
          <a:off x="5312597" y="949882"/>
          <a:ext cx="1231599" cy="1231599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5FD250-963A-4BA1-9A88-52DF50DC4131}">
      <dsp:nvSpPr>
        <dsp:cNvPr id="0" name=""/>
        <dsp:cNvSpPr/>
      </dsp:nvSpPr>
      <dsp:spPr>
        <a:xfrm>
          <a:off x="5571233" y="1208518"/>
          <a:ext cx="714327" cy="7143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9A3B71-45CE-42AB-8F50-F9C71337A6CD}">
      <dsp:nvSpPr>
        <dsp:cNvPr id="0" name=""/>
        <dsp:cNvSpPr/>
      </dsp:nvSpPr>
      <dsp:spPr>
        <a:xfrm>
          <a:off x="6808111" y="949882"/>
          <a:ext cx="2903056" cy="1231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200" i="1" kern="1200"/>
            <a:t>You typically pay only for cloud services you use, helping lower your operating costs, run your infrastructure more efficiently, and scale as your business needs change. </a:t>
          </a:r>
          <a:endParaRPr lang="en-US" sz="1200" kern="1200"/>
        </a:p>
      </dsp:txBody>
      <dsp:txXfrm>
        <a:off x="6808111" y="949882"/>
        <a:ext cx="2903056" cy="12315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tiff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E7B52-55BE-5D40-8AEB-ACA26419E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84602-74F8-F545-9107-F2A9A05EA2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9C494-1404-CD41-9A30-A22BD89BE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5BD20-BC73-9343-BD8C-E160BFEFA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B82F1-59BA-E747-B271-78274D25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4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9E7BD-841B-2741-8156-20F597196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20A169-34E1-4447-8292-5F0D2CCB9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57510-2BC6-AE43-9009-DD8541CF8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6035D-B961-E74B-94F4-5B0C97A98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C6B53-3FD9-DF49-A23C-DE7D7B0F2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803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026DCF-6A2E-C84F-88CE-7DD4682BB6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AB4F9C-BF1B-6F48-9D49-B794C1016A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C247F-E444-194A-B36B-76FF9E4C1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326F9-E1BF-C244-A8BF-3B911D0C0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34AC2-CCC3-024B-94A9-D3937FC2B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589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259E5-C07C-4046-9758-90D9A6803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F6EA1-46EE-3149-A35E-981C7F5F0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EFF03-BA07-264E-BB42-EEE1B06B6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91219-2833-3642-BE14-11BA60B3D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44730-CA39-1B4A-9C05-E8F11F8A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27C30D23-9DE3-654E-BF48-AA557A4338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4027" y="6176963"/>
            <a:ext cx="2233990" cy="75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848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C142-0020-BD44-ACFE-9A7BEB5DF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9EB72-039A-9747-A5FA-6A6BD3A2F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F9248-C097-E848-9C30-B2BB6CAD3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4997B-51D6-6F4E-88AA-82514977F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33E71-8F39-C740-B4A8-C03B38CC0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94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B46CD-783C-E446-A654-5A97D52E5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311D7-FB26-3447-89AA-C3A970F995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C9821-F53E-3D43-95C2-7DA259B8E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9553A-38DC-2849-9767-A79354E5F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D1614-9637-4C4A-AAAD-EE2CB1E13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D2C81-C0BD-C340-9281-0E6DE6F3D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46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897D-F55E-D545-AF06-17BFDCC76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7DBF6-EF12-0146-A518-DAA88767C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DE060-D9DC-AC41-BD50-79B0234B1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3D2A22-D6C1-2B4D-8913-A9183A5C5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F1B4B8-382C-B348-A6A8-EEF630DB4B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A1B989-8141-2B4E-B17C-EC9933EE0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321111-8CBB-8D44-AC98-AB93F2AA5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B2836-4AE2-F841-B3E2-BFBEC8C22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1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52C32-9102-3C49-BEF5-404D391F8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48ACE9-B21C-F747-95AF-78DFB0FB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C09D8C-56E2-1B40-ABE7-25F97CFD9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9F767-330C-DF4A-8B35-9876C1FB7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2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B8E849-2F2B-AD42-8792-66D97CD42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832D7A-6111-F74F-8CB6-BCE469A4A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D99B27-1F36-8B4D-AA0F-7D733362D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639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0E96B-37CE-FD44-A683-5D2224126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36213-2CA2-3446-B210-47F125FBE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CF1BD-BF83-674D-9885-22FDCC5A7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527FB-5D2A-A546-AF67-C628441A5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24643E-A438-E14E-9E9B-C925183EC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11742-C9AE-1840-8F62-6EE3DC99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932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C7C7-528A-774D-8035-2C32DA60B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8F5B5B-8ECF-4F4A-9DE8-CA9032FD7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0594E-0A32-8A46-981D-55FA4F214E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41E011-6DB1-2F4C-9318-7BC034F26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E3516-9221-8F49-9F4D-82B68B081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86C30-456D-0048-B930-99D4A4E7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3FBE0A-E06F-6646-B029-91B5EAF70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559FAA-CECC-D24C-86C7-BC0406035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4AEE6-A33A-3C48-BBAA-84DDAE2D54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927D6-957D-304E-8ACA-BA097D129572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8E285-A6F2-9F4E-9526-7C8DF89845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9D79F-7881-BF4A-9FBD-E0D8E9BD58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14691-F8AB-0241-88DA-785A2541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9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F06F4-CACF-A44D-A083-5AE9783A19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928119"/>
            <a:ext cx="9144000" cy="926663"/>
          </a:xfrm>
        </p:spPr>
        <p:txBody>
          <a:bodyPr>
            <a:normAutofit fontScale="90000"/>
          </a:bodyPr>
          <a:lstStyle/>
          <a:p>
            <a:r>
              <a:rPr lang="en-US" dirty="0"/>
              <a:t>The Benefits and considerations of using cloud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9CDF67-DB8E-D142-9791-876662EF56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7155"/>
            <a:ext cx="9144000" cy="16557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Nicolas Blank</a:t>
            </a:r>
          </a:p>
          <a:p>
            <a:r>
              <a:rPr lang="en-US" dirty="0"/>
              <a:t>Alistair Pugin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534379-F695-7F4C-A1BD-46C8979FF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3211"/>
            <a:ext cx="12192000" cy="411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72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3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816B3D-75D7-CC40-B6A1-81B19EBE0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Agenda</a:t>
            </a:r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67AAFAA6-0E49-4229-83F3-D79762123C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930425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37736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3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5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D51F36-0A60-4142-BA8A-017364B93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Define: 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Cloud computing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9A886124-54C3-4D65-8F2C-B0A8AFF929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9664097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978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78C8F3-BDE9-CB42-968B-501C0F1D0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Define: High Availability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EDF7C-7D25-914E-8343-C07D048A3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Redundancy of components within a system, which allows the system as a whole to suffer the failure of one ore more component pieces, WINTHIN a geography</a:t>
            </a:r>
          </a:p>
        </p:txBody>
      </p:sp>
    </p:spTree>
    <p:extLst>
      <p:ext uri="{BB962C8B-B14F-4D97-AF65-F5344CB8AC3E}">
        <p14:creationId xmlns:p14="http://schemas.microsoft.com/office/powerpoint/2010/main" val="132525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78C8F3-BDE9-CB42-968B-501C0F1D0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Define: Disaster 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EDF7C-7D25-914E-8343-C07D048A3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Redundancy of components within a system, which allows the system as a whole to suffer the failure of one ore more component pieces, WINTHIN a geography</a:t>
            </a:r>
          </a:p>
        </p:txBody>
      </p:sp>
    </p:spTree>
    <p:extLst>
      <p:ext uri="{BB962C8B-B14F-4D97-AF65-F5344CB8AC3E}">
        <p14:creationId xmlns:p14="http://schemas.microsoft.com/office/powerpoint/2010/main" val="311360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78C8F3-BDE9-CB42-968B-501C0F1D0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Define: XXX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EDF7C-7D25-914E-8343-C07D048A3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1386318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0DAF7-170D-C745-A7C5-8AF3E50EB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Capex vs </a:t>
            </a:r>
            <a:r>
              <a:rPr lang="en-US" dirty="0" err="1"/>
              <a:t>Opex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61545B-D18A-8D4C-B277-96438B1F7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01E375-1B80-A44C-951F-806197E4E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436" y="0"/>
            <a:ext cx="10675128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978B98-6BF3-3746-A715-24709942D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836" y="152400"/>
            <a:ext cx="106751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90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Benefits and considerations of using cloud services</vt:lpstr>
      <vt:lpstr>Agenda</vt:lpstr>
      <vt:lpstr>Define:  Cloud computing</vt:lpstr>
      <vt:lpstr>Define: High Availability</vt:lpstr>
      <vt:lpstr>Define: Disaster Recovery</vt:lpstr>
      <vt:lpstr>Define: XXX</vt:lpstr>
      <vt:lpstr>Capex vs Opex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Benefits and considerations of using cloud services</dc:title>
  <dc:creator>Nicolas Blank</dc:creator>
  <cp:lastModifiedBy>Nicolas Blank</cp:lastModifiedBy>
  <cp:revision>1</cp:revision>
  <dcterms:created xsi:type="dcterms:W3CDTF">2019-09-11T14:59:19Z</dcterms:created>
  <dcterms:modified xsi:type="dcterms:W3CDTF">2019-09-11T14:59:32Z</dcterms:modified>
</cp:coreProperties>
</file>